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9" r:id="rId2"/>
    <p:sldId id="347" r:id="rId3"/>
    <p:sldId id="351" r:id="rId4"/>
    <p:sldId id="350" r:id="rId5"/>
    <p:sldId id="355" r:id="rId6"/>
    <p:sldId id="356" r:id="rId7"/>
    <p:sldId id="352" r:id="rId8"/>
    <p:sldId id="357" r:id="rId9"/>
    <p:sldId id="358" r:id="rId10"/>
    <p:sldId id="354" r:id="rId11"/>
    <p:sldId id="359" r:id="rId12"/>
    <p:sldId id="360" r:id="rId13"/>
    <p:sldId id="353" r:id="rId14"/>
    <p:sldId id="361" r:id="rId15"/>
    <p:sldId id="362" r:id="rId16"/>
    <p:sldId id="363" r:id="rId17"/>
    <p:sldId id="3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9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71" autoAdjust="0"/>
    <p:restoredTop sz="94125" autoAdjust="0"/>
  </p:normalViewPr>
  <p:slideViewPr>
    <p:cSldViewPr snapToGrid="0">
      <p:cViewPr>
        <p:scale>
          <a:sx n="75" d="100"/>
          <a:sy n="75" d="100"/>
        </p:scale>
        <p:origin x="396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3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1CB2CC-17BE-4308-9E22-BFEFF7A19788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0EBB0-FEB0-4979-ABF7-2017C57AC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8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8D869-AEFD-4563-8C87-2E7813E947A3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85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B08B8-79DB-455B-B754-3E2B4D288FC2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62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831F-C61F-41C0-89A3-8A86CF3DC8FB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8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EB46A-4A1E-41A1-AB1A-B1552B6A3B17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82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CBFCD-EE46-4981-9B72-25D01AB87F0D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43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59696-CD41-488F-89F1-F5679B37F9C0}" type="datetime1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19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07D3-547B-4959-B821-BE2126E0ADC4}" type="datetime1">
              <a:rPr lang="en-US" smtClean="0"/>
              <a:t>16-Aug-18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4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99CC6-0D1E-4007-8BD3-AE958133B61F}" type="datetime1">
              <a:rPr lang="en-US" smtClean="0"/>
              <a:t>16-Aug-18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29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25BA7-5917-40BE-BBE2-DA3E110CABA1}" type="datetime1">
              <a:rPr lang="en-US" smtClean="0"/>
              <a:t>16-Aug-18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5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84E7-3EA6-47C9-95CB-AF5FE822403A}" type="datetime1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6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D725-B2DC-4EAE-A06C-EB060C877BDC}" type="datetime1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0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13E58-0DF6-4082-A354-BEF6DDBF4B71}" type="datetime1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64E57-0747-40F3-8374-23C33ABE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25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preview.themeforest.net/item/softease-multipurpose-software-saas-product-template/full_screen_preview/16063405?_ga=2.22706427.1793962801.1534151261-609517514.1531645594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bootstraplovers.com/bootstrap4/saas-v2.4/html/index-video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bootstraplovers.com/bootstrap4/saas-v2.4/html/pricing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fld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987" y="2600326"/>
            <a:ext cx="5534025" cy="904875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Website requirements</a:t>
            </a:r>
          </a:p>
        </p:txBody>
      </p:sp>
    </p:spTree>
    <p:extLst>
      <p:ext uri="{BB962C8B-B14F-4D97-AF65-F5344CB8AC3E}">
        <p14:creationId xmlns:p14="http://schemas.microsoft.com/office/powerpoint/2010/main" val="9652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70575" y="2559813"/>
            <a:ext cx="8180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Solution pages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20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solutions &gt;overview</a:t>
            </a:r>
          </a:p>
          <a:p>
            <a:r>
              <a:rPr lang="en-US" sz="2400" b="1" dirty="0" smtClean="0"/>
              <a:t>Check solutions overview mockup</a:t>
            </a:r>
          </a:p>
          <a:p>
            <a:endParaRPr lang="en-US" sz="2400" b="1" dirty="0" smtClean="0"/>
          </a:p>
          <a:p>
            <a:endParaRPr lang="en-US" sz="2400" b="1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43" y="1221894"/>
            <a:ext cx="4310534" cy="5221982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>
            <a:off x="4873791" y="3581408"/>
            <a:ext cx="2768268" cy="738563"/>
          </a:xfrm>
          <a:prstGeom prst="wedgeRectCallout">
            <a:avLst>
              <a:gd name="adj1" fmla="val -78688"/>
              <a:gd name="adj2" fmla="val 201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same style as in theme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00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solutions &gt;solution</a:t>
            </a:r>
          </a:p>
          <a:p>
            <a:r>
              <a:rPr lang="en-US" sz="2400" b="1" dirty="0" smtClean="0"/>
              <a:t>~5  pages of same layout , different content and images… </a:t>
            </a:r>
          </a:p>
          <a:p>
            <a:endParaRPr lang="en-US" sz="2400" b="1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" y="1466712"/>
            <a:ext cx="2725491" cy="4982214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>
            <a:off x="3489657" y="2644680"/>
            <a:ext cx="2768268" cy="738563"/>
          </a:xfrm>
          <a:prstGeom prst="wedgeRectCallout">
            <a:avLst>
              <a:gd name="adj1" fmla="val -78688"/>
              <a:gd name="adj2" fmla="val 201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Big image gif with title on top and slider navigation on bottom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35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70575" y="2559813"/>
            <a:ext cx="8180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Resources pages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89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resources &gt;blog articles listing + blog articles page </a:t>
            </a:r>
          </a:p>
          <a:p>
            <a:r>
              <a:rPr lang="en-US" sz="2400" b="1" dirty="0" smtClean="0"/>
              <a:t>   </a:t>
            </a:r>
          </a:p>
          <a:p>
            <a:endParaRPr lang="en-US" sz="2400" b="1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941921" y="79962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Exactly Same as here but without slider image</a:t>
            </a:r>
          </a:p>
          <a:p>
            <a:r>
              <a:rPr lang="en-US" dirty="0" smtClean="0"/>
              <a:t>http</a:t>
            </a:r>
            <a:r>
              <a:rPr lang="en-US" dirty="0"/>
              <a:t>://bootstraplovers.com/bootstrap4/saas-v2.4/html/blog-standard.html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679" y="2264837"/>
            <a:ext cx="2320601" cy="44987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556" y="2264837"/>
            <a:ext cx="4880729" cy="33269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50679" y="1900052"/>
            <a:ext cx="2466298" cy="2375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blog </a:t>
            </a:r>
            <a:r>
              <a:rPr lang="en-US" b="1" dirty="0"/>
              <a:t>articles listing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33910" y="1900052"/>
            <a:ext cx="2466298" cy="2375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blog articles page </a:t>
            </a:r>
          </a:p>
        </p:txBody>
      </p:sp>
    </p:spTree>
    <p:extLst>
      <p:ext uri="{BB962C8B-B14F-4D97-AF65-F5344CB8AC3E}">
        <p14:creationId xmlns:p14="http://schemas.microsoft.com/office/powerpoint/2010/main" val="309086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Resources &gt; documentation</a:t>
            </a:r>
          </a:p>
          <a:p>
            <a:r>
              <a:rPr lang="en-US" sz="2400" b="1" dirty="0" smtClean="0"/>
              <a:t>Same as blog pages but layout is tighter like this and menu is on the left</a:t>
            </a:r>
          </a:p>
          <a:p>
            <a:r>
              <a:rPr lang="en-US" sz="2400" b="1" dirty="0" smtClean="0"/>
              <a:t>Ability to write articles in hierarchy with  </a:t>
            </a:r>
          </a:p>
          <a:p>
            <a:r>
              <a:rPr lang="en-US" sz="2400" b="1" dirty="0" smtClean="0"/>
              <a:t> </a:t>
            </a:r>
            <a:endParaRPr lang="en-US" sz="2400" b="1" dirty="0"/>
          </a:p>
          <a:p>
            <a:r>
              <a:rPr lang="en-US" sz="2400" b="1" dirty="0"/>
              <a:t>   </a:t>
            </a:r>
          </a:p>
          <a:p>
            <a:endParaRPr lang="en-US" sz="2400" b="1" dirty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" y="1580679"/>
            <a:ext cx="10585213" cy="4757872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>
          <a:xfrm>
            <a:off x="6784016" y="972745"/>
            <a:ext cx="2768268" cy="738563"/>
          </a:xfrm>
          <a:prstGeom prst="wedgeRectCallout">
            <a:avLst>
              <a:gd name="adj1" fmla="val -43241"/>
              <a:gd name="adj2" fmla="val 12841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Simple layout just header title, sub title, text.. Etc..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609610" y="2707574"/>
            <a:ext cx="1805050" cy="1252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14452" y="5424800"/>
            <a:ext cx="7869381" cy="1252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ular Callout 6"/>
          <p:cNvSpPr/>
          <p:nvPr/>
        </p:nvSpPr>
        <p:spPr>
          <a:xfrm>
            <a:off x="3387087" y="5499175"/>
            <a:ext cx="5741676" cy="1008521"/>
          </a:xfrm>
          <a:prstGeom prst="wedgeRectCallout">
            <a:avLst>
              <a:gd name="adj1" fmla="val -68125"/>
              <a:gd name="adj2" fmla="val -340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hirarchy</a:t>
            </a:r>
            <a:r>
              <a:rPr lang="en-US" sz="1400" dirty="0" smtClean="0"/>
              <a:t> links like this (every topi</a:t>
            </a:r>
            <a:r>
              <a:rPr lang="en-US" sz="1400" dirty="0" smtClean="0"/>
              <a:t>c can have subtopics under it )</a:t>
            </a:r>
            <a:r>
              <a:rPr lang="en-US" sz="1400" dirty="0" smtClean="0"/>
              <a:t> </a:t>
            </a:r>
          </a:p>
          <a:p>
            <a:pPr algn="ctr"/>
            <a:r>
              <a:rPr lang="en-US" sz="1400" dirty="0" smtClean="0"/>
              <a:t>Heading 1</a:t>
            </a:r>
          </a:p>
          <a:p>
            <a:pPr algn="ctr"/>
            <a:r>
              <a:rPr lang="en-US" sz="1400" dirty="0" smtClean="0"/>
              <a:t>     Heading 2</a:t>
            </a:r>
          </a:p>
          <a:p>
            <a:pPr algn="ctr"/>
            <a:r>
              <a:rPr lang="en-US" sz="1400" dirty="0" smtClean="0"/>
              <a:t>          Heading3</a:t>
            </a:r>
            <a:endParaRPr lang="en-US" sz="1400" dirty="0"/>
          </a:p>
        </p:txBody>
      </p:sp>
      <p:sp>
        <p:nvSpPr>
          <p:cNvPr id="10" name="Rectangular Callout 9"/>
          <p:cNvSpPr/>
          <p:nvPr/>
        </p:nvSpPr>
        <p:spPr>
          <a:xfrm>
            <a:off x="2853990" y="3158478"/>
            <a:ext cx="2768268" cy="738563"/>
          </a:xfrm>
          <a:prstGeom prst="wedgeRectCallout">
            <a:avLst>
              <a:gd name="adj1" fmla="val -82695"/>
              <a:gd name="adj2" fmla="val 63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Left colum</a:t>
            </a:r>
            <a:r>
              <a:rPr lang="en-US" dirty="0" smtClean="0"/>
              <a:t>n layout available in theme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54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70575" y="2559813"/>
            <a:ext cx="8180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About + Contact us 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18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about&gt; about us + contact us  </a:t>
            </a:r>
            <a:endParaRPr lang="en-US" sz="2400" b="1" dirty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864358" y="1563638"/>
            <a:ext cx="41989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http://bootstraplovers.com/bootstrap4/saas-v2.4/html/about.html</a:t>
            </a:r>
          </a:p>
        </p:txBody>
      </p:sp>
      <p:sp>
        <p:nvSpPr>
          <p:cNvPr id="3" name="Rectangle 2"/>
          <p:cNvSpPr/>
          <p:nvPr/>
        </p:nvSpPr>
        <p:spPr>
          <a:xfrm>
            <a:off x="6632811" y="1563637"/>
            <a:ext cx="47357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http://bootstraplovers.com/bootstrap4/saas-v2.4/html/contact.html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811" y="2701662"/>
            <a:ext cx="4991142" cy="2209396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>
            <a:off x="7413408" y="5033470"/>
            <a:ext cx="2768268" cy="738563"/>
          </a:xfrm>
          <a:prstGeom prst="wedgeRectCallout">
            <a:avLst>
              <a:gd name="adj1" fmla="val -41096"/>
              <a:gd name="adj2" fmla="val -115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Contact us form will have more fields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22" y="2701662"/>
            <a:ext cx="5514005" cy="2024719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1230972" y="5033470"/>
            <a:ext cx="2768268" cy="738563"/>
          </a:xfrm>
          <a:prstGeom prst="wedgeRectCallout">
            <a:avLst>
              <a:gd name="adj1" fmla="val -41096"/>
              <a:gd name="adj2" fmla="val -115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Page with one paragraph and one image, with contact us link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64358" y="794895"/>
            <a:ext cx="41989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About us 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6632811" y="794894"/>
            <a:ext cx="47357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Contact us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6494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Wordpress</a:t>
            </a:r>
            <a:r>
              <a:rPr lang="en-US" sz="2400" b="1" dirty="0" smtClean="0"/>
              <a:t> theme</a:t>
            </a:r>
            <a:endParaRPr lang="en-US" sz="1600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23849" y="826659"/>
            <a:ext cx="980278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http://preview.themeforest.net/item/softease-multipurpose-software-saas-product-template/full_screen_preview/16063405?_</a:t>
            </a:r>
            <a:r>
              <a:rPr lang="en-US" dirty="0" smtClean="0">
                <a:hlinkClick r:id="rId2"/>
              </a:rPr>
              <a:t>ga=2.22706427.1793962801.1534151261-609517514.1531645594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I will provide all text content needed and graphics/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No </a:t>
            </a:r>
            <a:r>
              <a:rPr lang="en-US" b="1" dirty="0" smtClean="0"/>
              <a:t>need for login pages or login functionality </a:t>
            </a:r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Font is </a:t>
            </a:r>
            <a:r>
              <a:rPr lang="en-US" b="1" dirty="0" err="1" smtClean="0"/>
              <a:t>Roboto</a:t>
            </a:r>
            <a:r>
              <a:rPr lang="en-US" b="1" dirty="0" smtClean="0"/>
              <a:t> (Supported by the theme it supports google fonts)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All pages use white header on top not transparent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Breadcrumbs already supported in theme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In features / industries pages need </a:t>
            </a:r>
            <a:r>
              <a:rPr lang="en-US" dirty="0"/>
              <a:t>Check other content document, it’s a big image slider with text on top for each image, text description on bottom for each image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</p:txBody>
      </p:sp>
      <p:sp>
        <p:nvSpPr>
          <p:cNvPr id="2" name="Rectangle 1"/>
          <p:cNvSpPr/>
          <p:nvPr/>
        </p:nvSpPr>
        <p:spPr>
          <a:xfrm>
            <a:off x="1665026" y="5101011"/>
            <a:ext cx="8215953" cy="14950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Screenshots provided is from another unavailable theme</a:t>
            </a:r>
          </a:p>
          <a:p>
            <a:pPr algn="ctr"/>
            <a:endParaRPr lang="en-US" b="1" dirty="0" smtClean="0"/>
          </a:p>
          <a:p>
            <a:pPr algn="ctr"/>
            <a:r>
              <a:rPr lang="en-US" b="1" dirty="0" smtClean="0"/>
              <a:t>We just need to use the new theme that has same elements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1903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70575" y="2559813"/>
            <a:ext cx="8180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Homepage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01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Homepage header links and structure of website </a:t>
            </a:r>
          </a:p>
          <a:p>
            <a:r>
              <a:rPr lang="en-US" sz="2400" b="1" dirty="0" smtClean="0"/>
              <a:t> </a:t>
            </a:r>
            <a:endParaRPr lang="en-US" sz="1600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672922" y="1471032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Product </a:t>
            </a:r>
            <a:endParaRPr lang="en-US" sz="1600" dirty="0"/>
          </a:p>
        </p:txBody>
      </p:sp>
      <p:sp>
        <p:nvSpPr>
          <p:cNvPr id="15" name="Rectangle 14"/>
          <p:cNvSpPr/>
          <p:nvPr/>
        </p:nvSpPr>
        <p:spPr>
          <a:xfrm>
            <a:off x="4806375" y="1471032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Solutions</a:t>
            </a:r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2930585" y="2244102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Overview</a:t>
            </a:r>
            <a:endParaRPr lang="en-US" sz="1600" dirty="0"/>
          </a:p>
        </p:txBody>
      </p:sp>
      <p:sp>
        <p:nvSpPr>
          <p:cNvPr id="18" name="Rectangle 17"/>
          <p:cNvSpPr/>
          <p:nvPr/>
        </p:nvSpPr>
        <p:spPr>
          <a:xfrm>
            <a:off x="5064038" y="2244102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Overview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5064038" y="2885547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600" dirty="0"/>
              <a:t>Retail &amp; e-commerce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30585" y="2885547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Pricing</a:t>
            </a:r>
            <a:endParaRPr lang="en-US" sz="1600" dirty="0"/>
          </a:p>
        </p:txBody>
      </p:sp>
      <p:sp>
        <p:nvSpPr>
          <p:cNvPr id="21" name="Rectangle 20"/>
          <p:cNvSpPr/>
          <p:nvPr/>
        </p:nvSpPr>
        <p:spPr>
          <a:xfrm>
            <a:off x="5064038" y="3526992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600" dirty="0"/>
              <a:t>Financial Services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064038" y="4190880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600" dirty="0"/>
              <a:t>Healthcare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64038" y="4858711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/>
              <a:t> Transportation </a:t>
            </a:r>
            <a:r>
              <a:rPr lang="en-US" sz="1600" dirty="0"/>
              <a:t>and logistics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064038" y="5543224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600" dirty="0" smtClean="0"/>
              <a:t>….</a:t>
            </a:r>
            <a:endParaRPr lang="en-US" sz="1600" dirty="0"/>
          </a:p>
        </p:txBody>
      </p:sp>
      <p:sp>
        <p:nvSpPr>
          <p:cNvPr id="25" name="Rectangle 24"/>
          <p:cNvSpPr/>
          <p:nvPr/>
        </p:nvSpPr>
        <p:spPr>
          <a:xfrm>
            <a:off x="6867682" y="1471032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Resources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7125345" y="2244102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Blog</a:t>
            </a:r>
            <a:endParaRPr lang="en-US" sz="1600" dirty="0"/>
          </a:p>
        </p:txBody>
      </p:sp>
      <p:sp>
        <p:nvSpPr>
          <p:cNvPr id="28" name="Rectangle 27"/>
          <p:cNvSpPr/>
          <p:nvPr/>
        </p:nvSpPr>
        <p:spPr>
          <a:xfrm>
            <a:off x="7125344" y="2914814"/>
            <a:ext cx="1515061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Documentation</a:t>
            </a:r>
            <a:endParaRPr lang="en-US" sz="1600" dirty="0"/>
          </a:p>
        </p:txBody>
      </p:sp>
      <p:sp>
        <p:nvSpPr>
          <p:cNvPr id="29" name="Rectangle 28"/>
          <p:cNvSpPr/>
          <p:nvPr/>
        </p:nvSpPr>
        <p:spPr>
          <a:xfrm>
            <a:off x="8856844" y="1471032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About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797255" y="1558900"/>
            <a:ext cx="172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Header links: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97255" y="2703072"/>
            <a:ext cx="172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Menu items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241" y="640035"/>
            <a:ext cx="5619603" cy="39052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698200" y="657318"/>
            <a:ext cx="2454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 these as below: 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8856844" y="2207424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About us</a:t>
            </a:r>
            <a:endParaRPr lang="en-US" sz="1600" dirty="0"/>
          </a:p>
        </p:txBody>
      </p:sp>
      <p:sp>
        <p:nvSpPr>
          <p:cNvPr id="36" name="Rectangle 35"/>
          <p:cNvSpPr/>
          <p:nvPr/>
        </p:nvSpPr>
        <p:spPr>
          <a:xfrm>
            <a:off x="8856844" y="2885547"/>
            <a:ext cx="1772724" cy="54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Contact us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460375" y="4674045"/>
            <a:ext cx="23330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Total </a:t>
            </a:r>
            <a:r>
              <a:rPr lang="en-US" b="1" dirty="0" smtClean="0"/>
              <a:t>unique</a:t>
            </a:r>
            <a:r>
              <a:rPr lang="en-US" dirty="0" smtClean="0"/>
              <a:t> pages = 9 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793450" y="2207424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2793450" y="2786582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5" name="Oval 34"/>
          <p:cNvSpPr/>
          <p:nvPr/>
        </p:nvSpPr>
        <p:spPr>
          <a:xfrm>
            <a:off x="4959397" y="2207424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4959397" y="2786582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8" name="Oval 37"/>
          <p:cNvSpPr/>
          <p:nvPr/>
        </p:nvSpPr>
        <p:spPr>
          <a:xfrm>
            <a:off x="6908120" y="2207424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6908120" y="2786582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8677016" y="2207424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8677016" y="2786582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2520522" y="1059898"/>
            <a:ext cx="7989139" cy="277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homepage</a:t>
            </a:r>
            <a:endParaRPr lang="en-US" sz="1600" dirty="0"/>
          </a:p>
        </p:txBody>
      </p:sp>
      <p:sp>
        <p:nvSpPr>
          <p:cNvPr id="43" name="Oval 42"/>
          <p:cNvSpPr/>
          <p:nvPr/>
        </p:nvSpPr>
        <p:spPr>
          <a:xfrm>
            <a:off x="2313269" y="1018707"/>
            <a:ext cx="359653" cy="2729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5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Homepage</a:t>
            </a:r>
          </a:p>
          <a:p>
            <a:r>
              <a:rPr lang="en-US" sz="2400" b="1" dirty="0" smtClean="0"/>
              <a:t>Same type as in the theme “home video background” </a:t>
            </a:r>
          </a:p>
          <a:p>
            <a:r>
              <a:rPr lang="en-US" sz="2400" b="1" dirty="0">
                <a:hlinkClick r:id="rId2"/>
              </a:rPr>
              <a:t>http://</a:t>
            </a:r>
            <a:r>
              <a:rPr lang="en-US" sz="2400" b="1" dirty="0" smtClean="0">
                <a:hlinkClick r:id="rId2"/>
              </a:rPr>
              <a:t>bootstraplovers.com/bootstrap4/saas-v2.4/html/index-video.html</a:t>
            </a:r>
            <a:endParaRPr lang="en-US" sz="2400" b="1" dirty="0" smtClean="0"/>
          </a:p>
          <a:p>
            <a:r>
              <a:rPr lang="en-US" sz="2400" b="1" dirty="0" smtClean="0"/>
              <a:t>But it will be animated gif not a video link</a:t>
            </a:r>
            <a:endParaRPr lang="en-US" sz="1600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870130" y="2710087"/>
            <a:ext cx="7847542" cy="3726574"/>
            <a:chOff x="460375" y="874923"/>
            <a:chExt cx="13011150" cy="6178624"/>
          </a:xfrm>
        </p:grpSpPr>
        <p:sp>
          <p:nvSpPr>
            <p:cNvPr id="7" name="Rectangle 6"/>
            <p:cNvSpPr/>
            <p:nvPr/>
          </p:nvSpPr>
          <p:spPr>
            <a:xfrm>
              <a:off x="10267950" y="2630715"/>
              <a:ext cx="234950" cy="34271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0388" y="874923"/>
              <a:ext cx="12830175" cy="5800725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388" y="874923"/>
              <a:ext cx="12811125" cy="61912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1338" y="950479"/>
              <a:ext cx="2862263" cy="46801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6"/>
            <a:srcRect t="15726" b="9678"/>
            <a:stretch/>
          </p:blipFill>
          <p:spPr>
            <a:xfrm>
              <a:off x="460375" y="1596644"/>
              <a:ext cx="13011150" cy="5456903"/>
            </a:xfrm>
            <a:prstGeom prst="rect">
              <a:avLst/>
            </a:prstGeom>
          </p:spPr>
        </p:pic>
      </p:grpSp>
      <p:sp>
        <p:nvSpPr>
          <p:cNvPr id="10" name="Rectangular Callout 9"/>
          <p:cNvSpPr/>
          <p:nvPr/>
        </p:nvSpPr>
        <p:spPr>
          <a:xfrm>
            <a:off x="8695851" y="1836043"/>
            <a:ext cx="2768268" cy="738563"/>
          </a:xfrm>
          <a:prstGeom prst="wedgeRectCallout">
            <a:avLst>
              <a:gd name="adj1" fmla="val -55886"/>
              <a:gd name="adj2" fmla="val 81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White header not the default transparent one  </a:t>
            </a:r>
            <a:endParaRPr lang="en-US" dirty="0"/>
          </a:p>
        </p:txBody>
      </p:sp>
      <p:sp>
        <p:nvSpPr>
          <p:cNvPr id="13" name="Rectangular Callout 12"/>
          <p:cNvSpPr/>
          <p:nvPr/>
        </p:nvSpPr>
        <p:spPr>
          <a:xfrm>
            <a:off x="8273217" y="3883949"/>
            <a:ext cx="2768268" cy="738563"/>
          </a:xfrm>
          <a:prstGeom prst="wedgeRectCallout">
            <a:avLst>
              <a:gd name="adj1" fmla="val -36659"/>
              <a:gd name="adj2" fmla="val 1186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 show Animated gif not a video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918962" y="2710087"/>
            <a:ext cx="7738389" cy="4352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ular Callout 13"/>
          <p:cNvSpPr/>
          <p:nvPr/>
        </p:nvSpPr>
        <p:spPr>
          <a:xfrm>
            <a:off x="4685684" y="1929574"/>
            <a:ext cx="2768268" cy="738563"/>
          </a:xfrm>
          <a:prstGeom prst="wedgeRectCallout">
            <a:avLst>
              <a:gd name="adj1" fmla="val 22995"/>
              <a:gd name="adj2" fmla="val 669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Header links and menu items as in previous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12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Rest of homepage </a:t>
            </a:r>
          </a:p>
          <a:p>
            <a:r>
              <a:rPr lang="en-US" sz="2400" b="1" dirty="0" smtClean="0"/>
              <a:t>Check homepage mockup image</a:t>
            </a:r>
          </a:p>
          <a:p>
            <a:r>
              <a:rPr lang="en-US" sz="2400" b="1" dirty="0" smtClean="0"/>
              <a:t>list of elements available in the theme (no need for any customization)</a:t>
            </a:r>
          </a:p>
          <a:p>
            <a:r>
              <a:rPr lang="en-US" sz="2400" b="1" dirty="0" smtClean="0"/>
              <a:t>Will provide graphics and text content in detailed requirements</a:t>
            </a:r>
            <a:endParaRPr lang="en-US" sz="1600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1630620"/>
            <a:ext cx="1673225" cy="4984237"/>
          </a:xfrm>
          <a:prstGeom prst="rect">
            <a:avLst/>
          </a:prstGeom>
        </p:spPr>
      </p:pic>
      <p:sp>
        <p:nvSpPr>
          <p:cNvPr id="15" name="Rectangular Callout 14"/>
          <p:cNvSpPr/>
          <p:nvPr/>
        </p:nvSpPr>
        <p:spPr>
          <a:xfrm>
            <a:off x="2800587" y="2116820"/>
            <a:ext cx="2768268" cy="738563"/>
          </a:xfrm>
          <a:prstGeom prst="wedgeRectCallout">
            <a:avLst>
              <a:gd name="adj1" fmla="val -67842"/>
              <a:gd name="adj2" fmla="val 497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Elements are available in the theme</a:t>
            </a:r>
            <a:endParaRPr lang="en-US" dirty="0"/>
          </a:p>
        </p:txBody>
      </p:sp>
      <p:sp>
        <p:nvSpPr>
          <p:cNvPr id="16" name="Rectangular Callout 15"/>
          <p:cNvSpPr/>
          <p:nvPr/>
        </p:nvSpPr>
        <p:spPr>
          <a:xfrm>
            <a:off x="2800587" y="5520420"/>
            <a:ext cx="2768268" cy="738563"/>
          </a:xfrm>
          <a:prstGeom prst="wedgeRectCallout">
            <a:avLst>
              <a:gd name="adj1" fmla="val -67842"/>
              <a:gd name="adj2" fmla="val 497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Footer same layout as theme with different links</a:t>
            </a:r>
            <a:endParaRPr lang="en-US" dirty="0"/>
          </a:p>
        </p:txBody>
      </p:sp>
      <p:sp>
        <p:nvSpPr>
          <p:cNvPr id="7" name="Rectangular Callout 6"/>
          <p:cNvSpPr/>
          <p:nvPr/>
        </p:nvSpPr>
        <p:spPr>
          <a:xfrm>
            <a:off x="2549525" y="3206238"/>
            <a:ext cx="2768268" cy="1089419"/>
          </a:xfrm>
          <a:prstGeom prst="wedgeRectCallout">
            <a:avLst>
              <a:gd name="adj1" fmla="val -71551"/>
              <a:gd name="adj2" fmla="val -1271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Animated gif will be provided, when clicking on it </a:t>
            </a:r>
            <a:r>
              <a:rPr lang="en-US" dirty="0" err="1" smtClean="0"/>
              <a:t>it</a:t>
            </a:r>
            <a:r>
              <a:rPr lang="en-US" dirty="0" smtClean="0"/>
              <a:t> expands full size</a:t>
            </a:r>
            <a:endParaRPr lang="en-US" dirty="0"/>
          </a:p>
        </p:txBody>
      </p:sp>
      <p:sp>
        <p:nvSpPr>
          <p:cNvPr id="8" name="Rectangular Callout 7"/>
          <p:cNvSpPr/>
          <p:nvPr/>
        </p:nvSpPr>
        <p:spPr>
          <a:xfrm>
            <a:off x="2805768" y="1630620"/>
            <a:ext cx="3620789" cy="350855"/>
          </a:xfrm>
          <a:prstGeom prst="wedgeRectCallout">
            <a:avLst>
              <a:gd name="adj1" fmla="val -103767"/>
              <a:gd name="adj2" fmla="val -126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breadcrumb </a:t>
            </a:r>
            <a:r>
              <a:rPr lang="en-US" dirty="0" smtClean="0"/>
              <a:t>on every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52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64E57-0747-40F3-8374-23C33ABE934C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70575" y="2559813"/>
            <a:ext cx="8180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Product pages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68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product&gt;features</a:t>
            </a:r>
          </a:p>
          <a:p>
            <a:r>
              <a:rPr lang="en-US" sz="2400" b="1" dirty="0" smtClean="0"/>
              <a:t>Check mockup image, its similar to homepage but without slider and has more content</a:t>
            </a:r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ular Callout 14"/>
          <p:cNvSpPr/>
          <p:nvPr/>
        </p:nvSpPr>
        <p:spPr>
          <a:xfrm>
            <a:off x="2781537" y="4021820"/>
            <a:ext cx="2768268" cy="738563"/>
          </a:xfrm>
          <a:prstGeom prst="wedgeRectCallout">
            <a:avLst>
              <a:gd name="adj1" fmla="val -67842"/>
              <a:gd name="adj2" fmla="val 497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Elements are available in the theme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" y="1097380"/>
            <a:ext cx="1560011" cy="5314310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>
          <a:xfrm>
            <a:off x="2781536" y="2087607"/>
            <a:ext cx="3987754" cy="1256094"/>
          </a:xfrm>
          <a:prstGeom prst="wedgeRectCallout">
            <a:avLst>
              <a:gd name="adj1" fmla="val -87110"/>
              <a:gd name="adj2" fmla="val 59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 other content document, it’s a big image slider with text on top for each image, text description on bottom for each image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6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850" y="60960"/>
            <a:ext cx="11868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Product &gt;pricing</a:t>
            </a:r>
          </a:p>
          <a:p>
            <a:r>
              <a:rPr lang="en-US" sz="2400" b="1" dirty="0">
                <a:hlinkClick r:id="rId2"/>
              </a:rPr>
              <a:t>http://</a:t>
            </a:r>
            <a:r>
              <a:rPr lang="en-US" sz="2400" b="1" dirty="0" smtClean="0">
                <a:hlinkClick r:id="rId2"/>
              </a:rPr>
              <a:t>bootstraplovers.com/bootstrap4/saas-v2.4/html/pricing.html</a:t>
            </a:r>
            <a:endParaRPr lang="en-US" sz="2400" b="1" dirty="0" smtClean="0"/>
          </a:p>
          <a:p>
            <a:endParaRPr lang="en-US" sz="2400" b="1" dirty="0" smtClean="0"/>
          </a:p>
        </p:txBody>
      </p:sp>
      <p:sp>
        <p:nvSpPr>
          <p:cNvPr id="5" name="AutoShape 4" descr="https://app.asana.com/app/asana/-/get_asset?asset_id=71677186909097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56" y="1261289"/>
            <a:ext cx="4096744" cy="5038810"/>
          </a:xfrm>
          <a:prstGeom prst="rect">
            <a:avLst/>
          </a:prstGeom>
        </p:spPr>
      </p:pic>
      <p:sp>
        <p:nvSpPr>
          <p:cNvPr id="15" name="Rectangular Callout 14"/>
          <p:cNvSpPr/>
          <p:nvPr/>
        </p:nvSpPr>
        <p:spPr>
          <a:xfrm>
            <a:off x="4873791" y="2057826"/>
            <a:ext cx="2768268" cy="738563"/>
          </a:xfrm>
          <a:prstGeom prst="wedgeRectCallout">
            <a:avLst>
              <a:gd name="adj1" fmla="val -78688"/>
              <a:gd name="adj2" fmla="val 201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Elements are available in the theme</a:t>
            </a:r>
            <a:endParaRPr lang="en-US" dirty="0"/>
          </a:p>
        </p:txBody>
      </p:sp>
      <p:sp>
        <p:nvSpPr>
          <p:cNvPr id="7" name="Rectangular Callout 6"/>
          <p:cNvSpPr/>
          <p:nvPr/>
        </p:nvSpPr>
        <p:spPr>
          <a:xfrm>
            <a:off x="4873791" y="3581408"/>
            <a:ext cx="2768268" cy="738563"/>
          </a:xfrm>
          <a:prstGeom prst="wedgeRectCallout">
            <a:avLst>
              <a:gd name="adj1" fmla="val -78688"/>
              <a:gd name="adj2" fmla="val 201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Faq</a:t>
            </a:r>
            <a:r>
              <a:rPr lang="en-US" dirty="0" smtClean="0"/>
              <a:t> element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77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16536</TotalTime>
  <Words>521</Words>
  <Application>Microsoft Office PowerPoint</Application>
  <PresentationFormat>Widescreen</PresentationFormat>
  <Paragraphs>111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Fadi Shafiq Qayed</dc:creator>
  <cp:lastModifiedBy>Fadi Shafiq Qayed</cp:lastModifiedBy>
  <cp:revision>692</cp:revision>
  <dcterms:created xsi:type="dcterms:W3CDTF">2017-11-28T09:08:12Z</dcterms:created>
  <dcterms:modified xsi:type="dcterms:W3CDTF">2018-08-16T05:42:16Z</dcterms:modified>
</cp:coreProperties>
</file>

<file path=docProps/thumbnail.jpeg>
</file>